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8002250" cy="25203150"/>
  <p:notesSz cx="6858000" cy="9144000"/>
  <p:defaultTextStyle>
    <a:defPPr>
      <a:defRPr lang="en-US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6" d="100"/>
          <a:sy n="26" d="100"/>
        </p:scale>
        <p:origin x="-1818" y="-72"/>
      </p:cViewPr>
      <p:guideLst>
        <p:guide orient="horz" pos="7938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696963" y="3710465"/>
            <a:ext cx="7972872" cy="79028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2097" y="3710465"/>
            <a:ext cx="23624827" cy="79028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2097" y="21609369"/>
            <a:ext cx="15798849" cy="61129307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70984" y="21609369"/>
            <a:ext cx="15798851" cy="61129307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09295"/>
            <a:ext cx="16202025" cy="42005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1009295"/>
            <a:ext cx="16202025" cy="4200525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5880737"/>
            <a:ext cx="16202025" cy="16632914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1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8BF3-479D-4271-AE5B-970D79CA8C1E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50769" y="23359588"/>
            <a:ext cx="5700713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016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87C3-507C-4A8C-BFC7-ACC99E886B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dabirkhane-pc\Desktop\فرمت پوستر دومین کنفران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3838" cy="2520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71573" y="6696919"/>
            <a:ext cx="14776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fa-IR" sz="3600" b="1" dirty="0">
                <a:latin typeface="Times New Roman" pitchFamily="18" charset="0"/>
                <a:ea typeface="Times New Roman" pitchFamily="18" charset="0"/>
                <a:cs typeface="B Titr" pitchFamily="2" charset="-78"/>
              </a:rPr>
              <a:t>عنوان دقیق </a:t>
            </a:r>
            <a:r>
              <a:rPr lang="fa-IR" sz="3600" b="1" dirty="0" smtClean="0">
                <a:latin typeface="Times New Roman" pitchFamily="18" charset="0"/>
                <a:ea typeface="Times New Roman" pitchFamily="18" charset="0"/>
                <a:cs typeface="B Titr" pitchFamily="2" charset="-78"/>
              </a:rPr>
              <a:t>مقاله </a:t>
            </a:r>
            <a:r>
              <a:rPr lang="fa-IR" sz="3600" b="1" dirty="0">
                <a:latin typeface="Times New Roman" pitchFamily="18" charset="0"/>
                <a:ea typeface="Times New Roman" pitchFamily="18" charset="0"/>
                <a:cs typeface="B Titr" pitchFamily="2" charset="-78"/>
              </a:rPr>
              <a:t>با فونت </a:t>
            </a:r>
            <a:r>
              <a:rPr lang="en-GB" sz="3600" b="1" dirty="0">
                <a:latin typeface="Times New Roman" pitchFamily="18" charset="0"/>
                <a:ea typeface="Times New Roman" pitchFamily="18" charset="0"/>
                <a:cs typeface="B Titr" pitchFamily="2" charset="-78"/>
              </a:rPr>
              <a:t>B </a:t>
            </a:r>
            <a:r>
              <a:rPr lang="en-GB" sz="3600" b="1" dirty="0" err="1">
                <a:latin typeface="Times New Roman" pitchFamily="18" charset="0"/>
                <a:ea typeface="Times New Roman" pitchFamily="18" charset="0"/>
                <a:cs typeface="B Titr" pitchFamily="2" charset="-78"/>
              </a:rPr>
              <a:t>Titr</a:t>
            </a:r>
            <a:r>
              <a:rPr lang="en-US" sz="3600" b="1" dirty="0">
                <a:latin typeface="Times New Roman" pitchFamily="18" charset="0"/>
                <a:ea typeface="Times New Roman" pitchFamily="18" charset="0"/>
                <a:cs typeface="B Titr" pitchFamily="2" charset="-78"/>
              </a:rPr>
              <a:t> </a:t>
            </a:r>
            <a:r>
              <a:rPr lang="fa-IR" sz="3600" b="1" dirty="0">
                <a:latin typeface="Times New Roman" pitchFamily="18" charset="0"/>
                <a:ea typeface="Times New Roman" pitchFamily="18" charset="0"/>
                <a:cs typeface="B Titr" pitchFamily="2" charset="-78"/>
              </a:rPr>
              <a:t> سایز 36</a:t>
            </a:r>
            <a:endParaRPr lang="en-US" sz="3600" dirty="0">
              <a:latin typeface="Times New Roman" pitchFamily="18" charset="0"/>
              <a:ea typeface="Times New Roman" pitchFamily="18" charset="0"/>
              <a:cs typeface="B Titr" pitchFamily="2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43011" y="7564497"/>
            <a:ext cx="1477803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fa-IR" sz="2600" b="1" dirty="0" smtClean="0"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نویسنده اول: </a:t>
            </a:r>
            <a:r>
              <a:rPr lang="fa-IR" sz="2600" b="1" dirty="0"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مدرک و مقطع  تحصیلی، دانشگاه  </a:t>
            </a:r>
          </a:p>
          <a:p>
            <a:pPr algn="ctr" rtl="1" eaLnBrk="1" hangingPunct="1"/>
            <a:r>
              <a:rPr lang="fa-IR" sz="2600" b="1" dirty="0" smtClean="0"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نویسنده دوم: </a:t>
            </a:r>
            <a:r>
              <a:rPr lang="fa-IR" sz="2600" b="1" dirty="0"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مدرک و مقطع  تحصیلی، دانشگاه </a:t>
            </a:r>
            <a:endParaRPr lang="en-US" sz="2600" b="1" dirty="0">
              <a:latin typeface="Times New Roman" pitchFamily="18" charset="0"/>
              <a:ea typeface="Times New Roman" pitchFamily="18" charset="0"/>
              <a:cs typeface="B Nazanin" pitchFamily="2" charset="-78"/>
            </a:endParaRPr>
          </a:p>
          <a:p>
            <a:pPr algn="ctr" rtl="1" eaLnBrk="1" hangingPunct="1"/>
            <a:r>
              <a:rPr lang="fa-IR" sz="2600" b="1" dirty="0" smtClean="0"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نویسنده سوم: مدرک </a:t>
            </a:r>
            <a:r>
              <a:rPr lang="fa-IR" sz="2600" b="1" dirty="0"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و مقطع  تحصیلی، دانشگاه </a:t>
            </a:r>
            <a:endParaRPr lang="en-US" sz="2600" b="1" dirty="0">
              <a:latin typeface="Times New Roman" pitchFamily="18" charset="0"/>
              <a:ea typeface="Times New Roman" pitchFamily="18" charset="0"/>
              <a:cs typeface="B Nazanin" pitchFamily="2" charset="-78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624630" y="9793263"/>
            <a:ext cx="154019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 eaLnBrk="1" hangingPunct="1"/>
            <a:r>
              <a:rPr lang="fa-IR" sz="2800" dirty="0" smtClean="0">
                <a:cs typeface="B Nazanin" pitchFamily="2" charset="-78"/>
              </a:rPr>
              <a:t>به‌ منظور </a:t>
            </a:r>
            <a:r>
              <a:rPr lang="fa-IR" sz="2800" dirty="0">
                <a:cs typeface="B Nazanin" pitchFamily="2" charset="-78"/>
              </a:rPr>
              <a:t>يكسان‌سازي </a:t>
            </a:r>
            <a:r>
              <a:rPr lang="fa-IR" sz="2800" dirty="0" smtClean="0">
                <a:cs typeface="B Nazanin" pitchFamily="2" charset="-78"/>
              </a:rPr>
              <a:t>مجموعه، </a:t>
            </a:r>
            <a:r>
              <a:rPr lang="fa-IR" sz="2800" dirty="0">
                <a:cs typeface="B Nazanin" pitchFamily="2" charset="-78"/>
              </a:rPr>
              <a:t>لازم است كه همة مقالات پوستری با طرحي يكسان و كاملاً هماهنگ تهيه و تايپ شوند. (رنگ‌بندی، جانمایی مطالب، دو ستونه بودن و اندازه ستون‌های چپ و راست و ...). اين راهنما به نويسندگان كمك مي‌كند تا مقالة خود را با طرح مورد قبول </a:t>
            </a:r>
            <a:r>
              <a:rPr lang="fa-IR" sz="2800" dirty="0" smtClean="0">
                <a:cs typeface="B Nazanin" pitchFamily="2" charset="-78"/>
              </a:rPr>
              <a:t>کنفرانس </a:t>
            </a:r>
            <a:r>
              <a:rPr lang="fa-IR" sz="2800" dirty="0"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 </a:t>
            </a:r>
          </a:p>
          <a:p>
            <a:pPr algn="just" rtl="1" eaLnBrk="1" hangingPunct="1"/>
            <a:r>
              <a:rPr lang="fa-IR" sz="2800" dirty="0">
                <a:cs typeface="B Nazanin" pitchFamily="2" charset="-78"/>
              </a:rPr>
              <a:t>اندازه پوستر باید 50 در 70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</a:p>
          <a:p>
            <a:pPr algn="just" rtl="1" eaLnBrk="1" hangingPunct="1"/>
            <a:r>
              <a:rPr lang="fa-IR" sz="2800" dirty="0">
                <a:cs typeface="B Nazanin" pitchFamily="2" charset="-78"/>
              </a:rPr>
              <a:t>براي تهیه پوستر، </a:t>
            </a:r>
            <a:r>
              <a:rPr lang="fa-IR" sz="2800" dirty="0" smtClean="0">
                <a:cs typeface="B Nazanin" pitchFamily="2" charset="-78"/>
              </a:rPr>
              <a:t>عنوان </a:t>
            </a:r>
            <a:r>
              <a:rPr lang="fa-IR" sz="2800" dirty="0">
                <a:cs typeface="B Nazanin" pitchFamily="2" charset="-78"/>
              </a:rPr>
              <a:t>همة بخش‌ها با قلم  </a:t>
            </a:r>
            <a:r>
              <a:rPr lang="en-GB" sz="2800" b="1" dirty="0">
                <a:cs typeface="+mj-cs"/>
              </a:rPr>
              <a:t>B </a:t>
            </a:r>
            <a:r>
              <a:rPr lang="en-GB" sz="2800" b="1" dirty="0" err="1">
                <a:cs typeface="+mj-cs"/>
              </a:rPr>
              <a:t>Titr</a:t>
            </a:r>
            <a:r>
              <a:rPr lang="en-GB" sz="2800" b="1" dirty="0">
                <a:cs typeface="+mj-cs"/>
              </a:rPr>
              <a:t> </a:t>
            </a:r>
            <a:r>
              <a:rPr lang="fa-IR" sz="2800" b="1" dirty="0">
                <a:cs typeface="+mj-cs"/>
              </a:rPr>
              <a:t> </a:t>
            </a:r>
            <a:r>
              <a:rPr lang="fa-IR" sz="2800" dirty="0">
                <a:cs typeface="B Nazanin" pitchFamily="2" charset="-78"/>
              </a:rPr>
              <a:t>و اندازه </a:t>
            </a:r>
            <a:r>
              <a:rPr lang="en-GB" sz="2800" dirty="0">
                <a:cs typeface="B Nazanin" pitchFamily="2" charset="-78"/>
              </a:rPr>
              <a:t>36</a:t>
            </a:r>
            <a:r>
              <a:rPr lang="fa-IR" sz="2800" dirty="0">
                <a:cs typeface="B Nazanin" pitchFamily="2" charset="-78"/>
              </a:rPr>
              <a:t> پررنگ و عنوان زيربخش‌ها با قلم </a:t>
            </a:r>
            <a:r>
              <a:rPr lang="en-GB" sz="2800" dirty="0">
                <a:cs typeface="B Nazanin" pitchFamily="2" charset="-78"/>
              </a:rPr>
              <a:t>B </a:t>
            </a:r>
            <a:r>
              <a:rPr lang="en-GB" sz="2800" dirty="0" err="1">
                <a:cs typeface="B Nazanin" pitchFamily="2" charset="-78"/>
              </a:rPr>
              <a:t>Nazanin</a:t>
            </a:r>
            <a:r>
              <a:rPr lang="en-GB" sz="2800" dirty="0">
                <a:cs typeface="B Nazanin" pitchFamily="2" charset="-78"/>
              </a:rPr>
              <a:t> </a:t>
            </a:r>
            <a:r>
              <a:rPr lang="fa-IR" sz="2800" dirty="0">
                <a:cs typeface="B Nazanin" pitchFamily="2" charset="-78"/>
              </a:rPr>
              <a:t> و اندازه 28 پررنگ تايپ شود. برای کلیه متون از حالت </a:t>
            </a:r>
            <a:r>
              <a:rPr lang="en-GB" sz="2800" dirty="0">
                <a:cs typeface="B Nazanin" pitchFamily="2" charset="-78"/>
              </a:rPr>
              <a:t>Justify</a:t>
            </a:r>
            <a:r>
              <a:rPr lang="fa-IR" sz="2800" dirty="0">
                <a:cs typeface="B Nazanin" pitchFamily="2" charset="-78"/>
              </a:rPr>
              <a:t> </a:t>
            </a:r>
            <a:r>
              <a:rPr lang="en-GB" sz="2800" dirty="0">
                <a:cs typeface="B Nazanin" pitchFamily="2" charset="-78"/>
              </a:rPr>
              <a:t> </a:t>
            </a:r>
            <a:r>
              <a:rPr lang="fa-IR" sz="2800" dirty="0">
                <a:cs typeface="B Nazanin" pitchFamily="2" charset="-78"/>
              </a:rPr>
              <a:t>و براي تدوين </a:t>
            </a:r>
            <a:r>
              <a:rPr lang="fa-IR" sz="2800" dirty="0" smtClean="0">
                <a:cs typeface="B Nazanin" pitchFamily="2" charset="-78"/>
              </a:rPr>
              <a:t>بخش های </a:t>
            </a:r>
            <a:r>
              <a:rPr lang="fa-IR" sz="2800" dirty="0">
                <a:cs typeface="B Nazanin" pitchFamily="2" charset="-78"/>
              </a:rPr>
              <a:t>لاتين نيز بايستي کليه موارد مندرج در اين دستورالعمل رعايت شود و برای نگارش بخش های لاتین بايد از قلم </a:t>
            </a:r>
            <a:r>
              <a:rPr lang="en-GB" sz="2800" dirty="0">
                <a:cs typeface="B Nazanin" pitchFamily="2" charset="-78"/>
              </a:rPr>
              <a:t>Times New Roman</a:t>
            </a:r>
            <a:r>
              <a:rPr lang="fa-IR" sz="2800" dirty="0">
                <a:cs typeface="B Nazanin" pitchFamily="2" charset="-78"/>
              </a:rPr>
              <a:t> </a:t>
            </a:r>
            <a:r>
              <a:rPr lang="en-GB" sz="2800" dirty="0">
                <a:cs typeface="B Nazanin" pitchFamily="2" charset="-78"/>
              </a:rPr>
              <a:t> </a:t>
            </a:r>
            <a:r>
              <a:rPr lang="fa-IR" sz="2800" dirty="0">
                <a:cs typeface="B Nazanin" pitchFamily="2" charset="-78"/>
              </a:rPr>
              <a:t>با اندازه فونت دو شماره کمتر از حالت فارسي استفاده شود. </a:t>
            </a:r>
          </a:p>
          <a:p>
            <a:pPr algn="just" rtl="1" eaLnBrk="1" hangingPunct="1"/>
            <a:r>
              <a:rPr lang="fa-IR" sz="2800" dirty="0">
                <a:cs typeface="B Nazanin" pitchFamily="2" charset="-78"/>
              </a:rPr>
              <a:t>واژه های کلیدی : .......، ........، 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9606760" y="15607908"/>
            <a:ext cx="72485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 eaLnBrk="1" hangingPunct="1"/>
            <a:r>
              <a:rPr lang="fa-IR" sz="2800" b="1" dirty="0">
                <a:cs typeface="B Nazanin" pitchFamily="2" charset="-78"/>
              </a:rPr>
              <a:t>مقدمه یا بیان مسئله با فونت </a:t>
            </a:r>
            <a:r>
              <a:rPr lang="en-GB" sz="2800" b="1" dirty="0">
                <a:cs typeface="B Nazanin" pitchFamily="2" charset="-78"/>
              </a:rPr>
              <a:t>B </a:t>
            </a:r>
            <a:r>
              <a:rPr lang="en-GB" sz="2800" b="1" dirty="0" err="1">
                <a:cs typeface="B Nazanin" pitchFamily="2" charset="-78"/>
              </a:rPr>
              <a:t>Nazanin</a:t>
            </a:r>
            <a:r>
              <a:rPr lang="en-US" sz="2800" b="1" dirty="0">
                <a:cs typeface="B Nazanin" pitchFamily="2" charset="-78"/>
              </a:rPr>
              <a:t> </a:t>
            </a:r>
            <a:r>
              <a:rPr lang="fa-IR" sz="2800" b="1" dirty="0">
                <a:cs typeface="B Nazanin" pitchFamily="2" charset="-78"/>
              </a:rPr>
              <a:t> سایز 28 بین 60 تا 70 کلمه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9748093" y="19370327"/>
            <a:ext cx="71739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 eaLnBrk="1" hangingPunct="1"/>
            <a:r>
              <a:rPr lang="fa-IR" sz="3000" dirty="0">
                <a:cs typeface="B Nazanin" pitchFamily="2" charset="-78"/>
              </a:rPr>
              <a:t>اهداف و روش پژوهش با فونت </a:t>
            </a:r>
            <a:r>
              <a:rPr lang="en-GB" sz="3000" dirty="0">
                <a:cs typeface="B Nazanin" pitchFamily="2" charset="-78"/>
              </a:rPr>
              <a:t> B </a:t>
            </a:r>
            <a:r>
              <a:rPr lang="en-GB" sz="3000" dirty="0" err="1">
                <a:cs typeface="B Nazanin" pitchFamily="2" charset="-78"/>
              </a:rPr>
              <a:t>Nazanin</a:t>
            </a:r>
            <a:r>
              <a:rPr lang="en-GB" sz="3000" dirty="0">
                <a:cs typeface="B Nazanin" pitchFamily="2" charset="-78"/>
              </a:rPr>
              <a:t> </a:t>
            </a:r>
            <a:r>
              <a:rPr lang="fa-IR" sz="3000" dirty="0">
                <a:cs typeface="B Nazanin" pitchFamily="2" charset="-78"/>
              </a:rPr>
              <a:t>سایز 28 بین 100 تا 110 کلمه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142945" y="15553903"/>
            <a:ext cx="74104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 eaLnBrk="1" hangingPunct="1"/>
            <a:r>
              <a:rPr lang="fa-IR" sz="3000" dirty="0" smtClean="0">
                <a:cs typeface="B Nazanin" pitchFamily="2" charset="-78"/>
              </a:rPr>
              <a:t>نتایج پژوهش با </a:t>
            </a:r>
            <a:r>
              <a:rPr lang="fa-IR" sz="3000" dirty="0">
                <a:cs typeface="B Nazanin" pitchFamily="2" charset="-78"/>
              </a:rPr>
              <a:t>فونت </a:t>
            </a:r>
            <a:r>
              <a:rPr lang="en-GB" sz="3000" dirty="0">
                <a:cs typeface="B Nazanin" pitchFamily="2" charset="-78"/>
              </a:rPr>
              <a:t>B </a:t>
            </a:r>
            <a:r>
              <a:rPr lang="en-GB" sz="3000" dirty="0" err="1">
                <a:cs typeface="B Nazanin" pitchFamily="2" charset="-78"/>
              </a:rPr>
              <a:t>Nazanin</a:t>
            </a:r>
            <a:r>
              <a:rPr lang="en-US" sz="3000" dirty="0">
                <a:cs typeface="B Nazanin" pitchFamily="2" charset="-78"/>
              </a:rPr>
              <a:t> </a:t>
            </a:r>
            <a:r>
              <a:rPr lang="fa-IR" sz="3000" dirty="0">
                <a:cs typeface="B Nazanin" pitchFamily="2" charset="-78"/>
              </a:rPr>
              <a:t> سایز 28 بین 60 تا 70 کلمه و موردی (الف، ب، ج، ...)</a:t>
            </a:r>
          </a:p>
          <a:p>
            <a:pPr algn="just" rtl="1" eaLnBrk="1" hangingPunct="1"/>
            <a:r>
              <a:rPr lang="fa-IR" sz="3000" dirty="0">
                <a:cs typeface="B Nazanin" pitchFamily="2" charset="-78"/>
              </a:rPr>
              <a:t>الف)</a:t>
            </a:r>
          </a:p>
          <a:p>
            <a:pPr algn="just" rtl="1" eaLnBrk="1" hangingPunct="1"/>
            <a:r>
              <a:rPr lang="fa-IR" sz="3000" dirty="0">
                <a:cs typeface="B Nazanin" pitchFamily="2" charset="-78"/>
              </a:rPr>
              <a:t>ب)</a:t>
            </a:r>
          </a:p>
          <a:p>
            <a:pPr algn="just" rtl="1" eaLnBrk="1" hangingPunct="1"/>
            <a:r>
              <a:rPr lang="fa-IR" sz="3000" dirty="0">
                <a:cs typeface="B Nazanin" pitchFamily="2" charset="-78"/>
              </a:rPr>
              <a:t>ج)</a:t>
            </a:r>
          </a:p>
        </p:txBody>
      </p:sp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936229" y="19261151"/>
            <a:ext cx="74787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 eaLnBrk="1" hangingPunct="1"/>
            <a:r>
              <a:rPr lang="fa-IR" sz="3000" dirty="0">
                <a:cs typeface="B Nazanin" pitchFamily="2" charset="-78"/>
              </a:rPr>
              <a:t>راهبردهای پیشنهادی با فونت </a:t>
            </a:r>
            <a:r>
              <a:rPr lang="en-US" sz="3000" dirty="0">
                <a:cs typeface="B Nazanin" pitchFamily="2" charset="-78"/>
              </a:rPr>
              <a:t>B </a:t>
            </a:r>
            <a:r>
              <a:rPr lang="en-US" sz="3000" dirty="0" err="1">
                <a:cs typeface="B Nazanin" pitchFamily="2" charset="-78"/>
              </a:rPr>
              <a:t>Nazanin</a:t>
            </a:r>
            <a:r>
              <a:rPr lang="en-US" sz="3000" dirty="0">
                <a:cs typeface="B Nazanin" pitchFamily="2" charset="-78"/>
              </a:rPr>
              <a:t> </a:t>
            </a:r>
            <a:r>
              <a:rPr lang="fa-IR" sz="3000" dirty="0" smtClean="0">
                <a:cs typeface="B Nazanin" pitchFamily="2" charset="-78"/>
              </a:rPr>
              <a:t> سایز </a:t>
            </a:r>
            <a:r>
              <a:rPr lang="fa-IR" sz="3000" dirty="0">
                <a:cs typeface="B Nazanin" pitchFamily="2" charset="-78"/>
              </a:rPr>
              <a:t>28 به صورت موردی با جداکننده :</a:t>
            </a:r>
          </a:p>
          <a:p>
            <a:pPr algn="just" rtl="1" eaLnBrk="1" hangingPunct="1"/>
            <a:r>
              <a:rPr lang="fa-IR" sz="3000" dirty="0" smtClean="0">
                <a:cs typeface="B Nazanin" pitchFamily="2" charset="-78"/>
              </a:rPr>
              <a:t>-</a:t>
            </a:r>
            <a:endParaRPr lang="fa-IR" sz="3000" dirty="0">
              <a:cs typeface="B Nazanin" pitchFamily="2" charset="-78"/>
            </a:endParaRPr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1000126" y="22202446"/>
            <a:ext cx="7410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Toni, A.,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Tonchia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S. (2003); “Strategic Planning and Firms Competencies”, International Journal of Operation and Production Management, 23(9), pp. 23-47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297743" y="8641135"/>
            <a:ext cx="3624262" cy="101159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چکیده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1953453" y="14398293"/>
            <a:ext cx="4899449" cy="10115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مقدمه یا بیان مسئله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963647" y="18070701"/>
            <a:ext cx="4899449" cy="10115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اهداف و روش پژوهش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79333" y="14398293"/>
            <a:ext cx="4899449" cy="101159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نتایج پژوهش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99660" y="18142709"/>
            <a:ext cx="4899449" cy="101159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راهبردهای پیشنهادی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528517" y="20879013"/>
            <a:ext cx="4899449" cy="101159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Titr" pitchFamily="2" charset="-78"/>
              </a:rPr>
              <a:t>منابع</a:t>
            </a:r>
            <a:endParaRPr lang="fa-IR" sz="36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abirkhane-pc\Desktop\فرمت پوستر دومین کنفران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3838" cy="2520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067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348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Royaye digital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Mehdi</dc:creator>
  <cp:lastModifiedBy>MRT Pack 30 DVDs</cp:lastModifiedBy>
  <cp:revision>6</cp:revision>
  <dcterms:created xsi:type="dcterms:W3CDTF">2008-06-08T13:10:54Z</dcterms:created>
  <dcterms:modified xsi:type="dcterms:W3CDTF">2024-02-18T05:33:18Z</dcterms:modified>
</cp:coreProperties>
</file>