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88085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294" y="-72"/>
      </p:cViewPr>
      <p:guideLst>
        <p:guide orient="horz" pos="2160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943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8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91925" y="274639"/>
            <a:ext cx="3473499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430" y="274639"/>
            <a:ext cx="1022248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947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473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83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430" y="1600201"/>
            <a:ext cx="6847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7434" y="1600201"/>
            <a:ext cx="6847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235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79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031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774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728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04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7F4B-DE12-4A64-864D-50C7D27721C7}" type="datetimeFigureOut">
              <a:rPr lang="fa-IR" smtClean="0"/>
              <a:t>08/09/1445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D9C7-2DB7-4174-8B09-44FECDF191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073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1913" y="2420888"/>
            <a:ext cx="9144000" cy="1331912"/>
          </a:xfrm>
        </p:spPr>
        <p:txBody>
          <a:bodyPr rtlCol="0">
            <a:normAutofit/>
          </a:bodyPr>
          <a:lstStyle/>
          <a:p>
            <a:pPr rtl="1" fontAlgn="auto">
              <a:spcAft>
                <a:spcPts val="0"/>
              </a:spcAft>
              <a:defRPr/>
            </a:pPr>
            <a:r>
              <a:rPr lang="fa-IR" sz="4000" dirty="0" smtClean="0">
                <a:cs typeface="B Titr" panose="00000700000000000000" pitchFamily="2" charset="-78"/>
              </a:rPr>
              <a:t>عنوان مقاله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>
          <a:xfrm>
            <a:off x="1403921" y="3789040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Wingdings" pitchFamily="2" charset="2"/>
              <a:buChar char="Ø"/>
            </a:pPr>
            <a:r>
              <a:rPr lang="fa-IR" altLang="en-US" sz="2200" b="1" dirty="0" smtClean="0">
                <a:solidFill>
                  <a:schemeClr val="tx1"/>
                </a:solidFill>
                <a:cs typeface="B Nazanin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Wingdings" pitchFamily="2" charset="2"/>
              <a:buChar char="Ø"/>
            </a:pPr>
            <a:r>
              <a:rPr lang="fa-IR" altLang="en-US" sz="2200" b="1" dirty="0" smtClean="0">
                <a:solidFill>
                  <a:schemeClr val="tx1"/>
                </a:solidFill>
                <a:cs typeface="B Nazanin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Wingdings" pitchFamily="2" charset="2"/>
              <a:buChar char="Ø"/>
            </a:pPr>
            <a:r>
              <a:rPr lang="fa-IR" altLang="en-US" sz="2200" b="1" dirty="0" smtClean="0">
                <a:solidFill>
                  <a:schemeClr val="tx1"/>
                </a:solidFill>
                <a:cs typeface="B Nazanin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itchFamily="34" charset="0"/>
              <a:buChar char="•"/>
            </a:pPr>
            <a:endParaRPr lang="en-US" altLang="en-US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9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785" y="2448178"/>
            <a:ext cx="11377264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200" dirty="0" smtClean="0">
                <a:cs typeface="B Nazanin" pitchFamily="2" charset="-78"/>
              </a:rPr>
              <a:t>لطفاً در صفحات ارائه خود، فقط عناوین و اطلاعات مهم و کلی را وارد کرده و از تایپ متن های طولانی خودداری نمایید.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200" dirty="0" smtClean="0">
                <a:cs typeface="B Nazanin" pitchFamily="2" charset="-78"/>
              </a:rPr>
              <a:t>تنظیمات فایل قالب ارائه شفاهی الکترونیکی از جمله نوع، اندازه و رنگ فونت را تغییر ندهید.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200" dirty="0" smtClean="0">
                <a:cs typeface="B Nazanin" pitchFamily="2" charset="-78"/>
              </a:rPr>
              <a:t>تعداد اسلایدها بهتر است حداکثر 12 عدد باشد.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200" dirty="0" smtClean="0">
                <a:cs typeface="B Nazanin" pitchFamily="2" charset="-78"/>
              </a:rPr>
              <a:t>مدت زمان ارائه مقال حداکثر 10 دقیقه می باشد.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108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44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26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94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عنوان مقاله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MRT Pack 30 DVDs</dc:creator>
  <cp:lastModifiedBy>MRT Pack 30 DVDs</cp:lastModifiedBy>
  <cp:revision>8</cp:revision>
  <dcterms:created xsi:type="dcterms:W3CDTF">2023-02-12T08:06:42Z</dcterms:created>
  <dcterms:modified xsi:type="dcterms:W3CDTF">2024-02-18T06:39:48Z</dcterms:modified>
</cp:coreProperties>
</file>